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3" r:id="rId3"/>
    <p:sldId id="295" r:id="rId4"/>
    <p:sldId id="299" r:id="rId5"/>
    <p:sldId id="293" r:id="rId6"/>
    <p:sldId id="301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66FFCC"/>
    <a:srgbClr val="33CCFF"/>
    <a:srgbClr val="00FF99"/>
    <a:srgbClr val="FFCCCC"/>
    <a:srgbClr val="FF99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FDAF6-4013-480F-A62F-3213DFFCD56C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123F-EE9F-4105-8E18-57CE971EC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3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A123F-EE9F-4105-8E18-57CE971EC2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GB" dirty="0"/>
          </a:p>
        </p:txBody>
      </p:sp>
    </p:spTree>
    <p:extLst>
      <p:ext uri="{BB962C8B-B14F-4D97-AF65-F5344CB8AC3E}">
        <p14:creationId xmlns:p14="http://schemas.microsoft.com/office/powerpoint/2010/main" val="303433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10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>
            <a:off x="0" y="0"/>
            <a:ext cx="4162520" cy="21613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2" b="76623"/>
          <a:stretch>
            <a:fillRect/>
          </a:stretch>
        </p:blipFill>
        <p:spPr>
          <a:xfrm flipH="1">
            <a:off x="8017747" y="-3047"/>
            <a:ext cx="4174253" cy="2167401"/>
          </a:xfrm>
          <a:prstGeom prst="rect">
            <a:avLst/>
          </a:prstGeom>
        </p:spPr>
      </p:pic>
      <p:grpSp>
        <p:nvGrpSpPr>
          <p:cNvPr id="8" name="组合 12"/>
          <p:cNvGrpSpPr/>
          <p:nvPr userDrawn="1"/>
        </p:nvGrpSpPr>
        <p:grpSpPr>
          <a:xfrm>
            <a:off x="0" y="4874895"/>
            <a:ext cx="12192000" cy="1983105"/>
            <a:chOff x="0" y="3812345"/>
            <a:chExt cx="12192000" cy="3045655"/>
          </a:xfrm>
        </p:grpSpPr>
        <p:pic>
          <p:nvPicPr>
            <p:cNvPr id="12" name="图片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>
              <a:fillRect/>
            </a:stretch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19" name="图片 20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9700" b="100000" l="0" r="100000"/>
                      </a14:imgEffect>
                      <a14:imgEffect>
                        <a14:brightnessContrast bright="10000" contrast="25000"/>
                      </a14:imgEffect>
                      <a14:imgEffect>
                        <a14:saturation sat="6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>
              <a:fillRect/>
            </a:stretch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13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:wipe/>
      </p:transition>
    </mc:Choice>
    <mc:Fallback xmlns="">
      <p:transition spd="slow" advClick="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1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4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5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1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8B73-F72C-43EA-974D-8AAE97087BF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DF83E-F7B8-408E-B9C1-6BC23591B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6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244341" y="2080246"/>
            <a:ext cx="5794856" cy="312547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non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ÔN TẬP CUỐI HỌC KÌ I</a:t>
            </a:r>
            <a:br>
              <a:rPr lang="en-US" sz="54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br>
              <a:rPr lang="en-US" sz="6000" b="1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1500" b="1" dirty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101059" y="20257"/>
            <a:ext cx="6485750" cy="940770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7562" y="1212860"/>
            <a:ext cx="1928413" cy="615553"/>
          </a:xfrm>
          <a:prstGeom prst="rect">
            <a:avLst/>
          </a:prstGeom>
          <a:solidFill>
            <a:srgbClr val="CCFF66"/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18</a:t>
            </a:r>
          </a:p>
        </p:txBody>
      </p:sp>
    </p:spTree>
    <p:extLst>
      <p:ext uri="{BB962C8B-B14F-4D97-AF65-F5344CB8AC3E}">
        <p14:creationId xmlns:p14="http://schemas.microsoft.com/office/powerpoint/2010/main" val="1637382351"/>
      </p:ext>
    </p:extLst>
  </p:cSld>
  <p:clrMapOvr>
    <a:masterClrMapping/>
  </p:clrMapOvr>
  <p:transition spd="slow" advTm="178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51861" y="1063495"/>
            <a:ext cx="8832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99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498" y="356914"/>
            <a:ext cx="10952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9429"/>
              </p:ext>
            </p:extLst>
          </p:nvPr>
        </p:nvGraphicFramePr>
        <p:xfrm>
          <a:off x="314037" y="2174393"/>
          <a:ext cx="11531599" cy="1302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771">
                  <a:extLst>
                    <a:ext uri="{9D8B030D-6E8A-4147-A177-3AD203B41FA5}">
                      <a16:colId xmlns:a16="http://schemas.microsoft.com/office/drawing/2014/main" val="1628750675"/>
                    </a:ext>
                  </a:extLst>
                </a:gridCol>
                <a:gridCol w="4895855">
                  <a:extLst>
                    <a:ext uri="{9D8B030D-6E8A-4147-A177-3AD203B41FA5}">
                      <a16:colId xmlns:a16="http://schemas.microsoft.com/office/drawing/2014/main" val="1022758137"/>
                    </a:ext>
                  </a:extLst>
                </a:gridCol>
                <a:gridCol w="3231518">
                  <a:extLst>
                    <a:ext uri="{9D8B030D-6E8A-4147-A177-3AD203B41FA5}">
                      <a16:colId xmlns:a16="http://schemas.microsoft.com/office/drawing/2014/main" val="501601375"/>
                    </a:ext>
                  </a:extLst>
                </a:gridCol>
                <a:gridCol w="2147455">
                  <a:extLst>
                    <a:ext uri="{9D8B030D-6E8A-4147-A177-3AD203B41FA5}">
                      <a16:colId xmlns:a16="http://schemas.microsoft.com/office/drawing/2014/main" val="1207646005"/>
                    </a:ext>
                  </a:extLst>
                </a:gridCol>
              </a:tblGrid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BÀI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LOẠI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1596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105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5363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498" y="204513"/>
            <a:ext cx="10952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44475"/>
              </p:ext>
            </p:extLst>
          </p:nvPr>
        </p:nvGraphicFramePr>
        <p:xfrm>
          <a:off x="110836" y="1626515"/>
          <a:ext cx="11859492" cy="420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7634">
                  <a:extLst>
                    <a:ext uri="{9D8B030D-6E8A-4147-A177-3AD203B41FA5}">
                      <a16:colId xmlns:a16="http://schemas.microsoft.com/office/drawing/2014/main" val="1628750675"/>
                    </a:ext>
                  </a:extLst>
                </a:gridCol>
                <a:gridCol w="4939094">
                  <a:extLst>
                    <a:ext uri="{9D8B030D-6E8A-4147-A177-3AD203B41FA5}">
                      <a16:colId xmlns:a16="http://schemas.microsoft.com/office/drawing/2014/main" val="1022758137"/>
                    </a:ext>
                  </a:extLst>
                </a:gridCol>
                <a:gridCol w="4194187">
                  <a:extLst>
                    <a:ext uri="{9D8B030D-6E8A-4147-A177-3AD203B41FA5}">
                      <a16:colId xmlns:a16="http://schemas.microsoft.com/office/drawing/2014/main" val="501601375"/>
                    </a:ext>
                  </a:extLst>
                </a:gridCol>
                <a:gridCol w="1638577">
                  <a:extLst>
                    <a:ext uri="{9D8B030D-6E8A-4147-A177-3AD203B41FA5}">
                      <a16:colId xmlns:a16="http://schemas.microsoft.com/office/drawing/2014/main" val="1207646005"/>
                    </a:ext>
                  </a:extLst>
                </a:gridCol>
              </a:tblGrid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BÀI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GIẢ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LOẠI</a:t>
                      </a: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61596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Chuyện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một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vườn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nhỏ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Vân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Long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1054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Mùa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thảo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quả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Kháng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718671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Hành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trình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bầy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Đức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Mậu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Thơ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17224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Người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gác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rừng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hon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Nguyễn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Thị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Cẩm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Châu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696842"/>
                  </a:ext>
                </a:extLst>
              </a:tr>
              <a:tr h="6512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Trồng</a:t>
                      </a:r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rừng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ngập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mặn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Phan </a:t>
                      </a:r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Nguyên</a:t>
                      </a:r>
                      <a:r>
                        <a:rPr lang="en-US" sz="3200" baseline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Hồng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Văn</a:t>
                      </a:r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25176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5377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090" y="758483"/>
            <a:ext cx="11212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truyện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gác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hon”),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58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4873" y="568616"/>
            <a:ext cx="112129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Gợi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ý</a:t>
            </a:r>
          </a:p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nhỏ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chuyện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“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gác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rừng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tí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hon”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một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rất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dũng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cảm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thông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minh.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Khi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phát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hiện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dấu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chân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người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lớn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trong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rừng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cậu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liền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theo.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Cậu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lén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quan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sát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nghe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tiếng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bàn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bạc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hai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gã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trộm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Cậu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lén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chạy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theo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đường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tắt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về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quán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của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Hai,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xin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bà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gọi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điện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thoại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đến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đồn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an.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Bạn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nhỏ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dám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cùng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bắt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trộm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Thấy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xe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bọn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trộm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sắp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qua,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cậu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cầm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cuộn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thừng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,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buộc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căng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hai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đầu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dây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vào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cây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để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chặn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xe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Cậu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đã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giúp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các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công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an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bắt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được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bọn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 </a:t>
            </a:r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chúng</a:t>
            </a:r>
            <a:r>
              <a:rPr lang="en-US" sz="3200" b="1" i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.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11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53473">
        <p14:doors dir="vert"/>
      </p:transition>
    </mc:Choice>
    <mc:Fallback xmlns="">
      <p:transition spd="slow" advClick="0" advTm="534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97515" y="2490467"/>
            <a:ext cx="8044013" cy="2985433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  <a:endParaRPr 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I 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1”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18: “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I –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2”.</a:t>
            </a:r>
          </a:p>
        </p:txBody>
      </p:sp>
    </p:spTree>
    <p:extLst>
      <p:ext uri="{BB962C8B-B14F-4D97-AF65-F5344CB8AC3E}">
        <p14:creationId xmlns:p14="http://schemas.microsoft.com/office/powerpoint/2010/main" val="3382809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17220">
        <p15:prstTrans prst="origami"/>
      </p:transition>
    </mc:Choice>
    <mc:Fallback xmlns="">
      <p:transition spd="slow" advClick="0" advTm="172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336</Words>
  <Application>Microsoft Office PowerPoint</Application>
  <PresentationFormat>Widescreen</PresentationFormat>
  <Paragraphs>42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 MỞ RỘNG VỐN TỪ:  BẢO VỆ MÔI TRƯỜNG</dc:title>
  <dc:creator>Binh Pham</dc:creator>
  <cp:lastModifiedBy>DELL</cp:lastModifiedBy>
  <cp:revision>120</cp:revision>
  <dcterms:created xsi:type="dcterms:W3CDTF">2021-11-12T16:18:41Z</dcterms:created>
  <dcterms:modified xsi:type="dcterms:W3CDTF">2021-12-29T02:14:17Z</dcterms:modified>
</cp:coreProperties>
</file>